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53BB-A7E9-4F57-8B7F-E0F9D6C5C030}" type="datetimeFigureOut">
              <a:rPr lang="en-US" smtClean="0"/>
              <a:t>8/19/2014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6C49-511E-4D32-8B05-FD9B93A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97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53BB-A7E9-4F57-8B7F-E0F9D6C5C030}" type="datetimeFigureOut">
              <a:rPr lang="en-US" smtClean="0"/>
              <a:t>8/19/2014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6C49-511E-4D32-8B05-FD9B93A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77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53BB-A7E9-4F57-8B7F-E0F9D6C5C030}" type="datetimeFigureOut">
              <a:rPr lang="en-US" smtClean="0"/>
              <a:t>8/19/2014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6C49-511E-4D32-8B05-FD9B93A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55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53BB-A7E9-4F57-8B7F-E0F9D6C5C030}" type="datetimeFigureOut">
              <a:rPr lang="en-US" smtClean="0"/>
              <a:t>8/19/2014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6C49-511E-4D32-8B05-FD9B93A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48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53BB-A7E9-4F57-8B7F-E0F9D6C5C030}" type="datetimeFigureOut">
              <a:rPr lang="en-US" smtClean="0"/>
              <a:t>8/19/2014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6C49-511E-4D32-8B05-FD9B93A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80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53BB-A7E9-4F57-8B7F-E0F9D6C5C030}" type="datetimeFigureOut">
              <a:rPr lang="en-US" smtClean="0"/>
              <a:t>8/19/2014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6C49-511E-4D32-8B05-FD9B93A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7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53BB-A7E9-4F57-8B7F-E0F9D6C5C030}" type="datetimeFigureOut">
              <a:rPr lang="en-US" smtClean="0"/>
              <a:t>8/19/2014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6C49-511E-4D32-8B05-FD9B93A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5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53BB-A7E9-4F57-8B7F-E0F9D6C5C030}" type="datetimeFigureOut">
              <a:rPr lang="en-US" smtClean="0"/>
              <a:t>8/19/2014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6C49-511E-4D32-8B05-FD9B93A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29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53BB-A7E9-4F57-8B7F-E0F9D6C5C030}" type="datetimeFigureOut">
              <a:rPr lang="en-US" smtClean="0"/>
              <a:t>8/19/2014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6C49-511E-4D32-8B05-FD9B93A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10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53BB-A7E9-4F57-8B7F-E0F9D6C5C030}" type="datetimeFigureOut">
              <a:rPr lang="en-US" smtClean="0"/>
              <a:t>8/19/2014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6C49-511E-4D32-8B05-FD9B93A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53BB-A7E9-4F57-8B7F-E0F9D6C5C030}" type="datetimeFigureOut">
              <a:rPr lang="en-US" smtClean="0"/>
              <a:t>8/19/2014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6C49-511E-4D32-8B05-FD9B93A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46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D53BB-A7E9-4F57-8B7F-E0F9D6C5C030}" type="datetimeFigureOut">
              <a:rPr lang="en-US" smtClean="0"/>
              <a:t>8/19/2014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36C49-511E-4D32-8B05-FD9B93A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1"/>
            <a:ext cx="7772400" cy="1371600"/>
          </a:xfrm>
        </p:spPr>
        <p:txBody>
          <a:bodyPr/>
          <a:lstStyle/>
          <a:p>
            <a:r>
              <a:rPr lang="en-US" dirty="0" smtClean="0"/>
              <a:t>UGA SOIL JUDGING 2013-14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05000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6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641600"/>
            <a:ext cx="6026944" cy="4017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4102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1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5410200" cy="3606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200400"/>
            <a:ext cx="52578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8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971800"/>
            <a:ext cx="5600700" cy="37338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5372100" cy="3581400"/>
          </a:xfrm>
        </p:spPr>
      </p:pic>
    </p:spTree>
    <p:extLst>
      <p:ext uri="{BB962C8B-B14F-4D97-AF65-F5344CB8AC3E}">
        <p14:creationId xmlns:p14="http://schemas.microsoft.com/office/powerpoint/2010/main" val="286152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200400"/>
            <a:ext cx="5257800" cy="35052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829300" cy="3886200"/>
          </a:xfrm>
        </p:spPr>
      </p:pic>
    </p:spTree>
    <p:extLst>
      <p:ext uri="{BB962C8B-B14F-4D97-AF65-F5344CB8AC3E}">
        <p14:creationId xmlns:p14="http://schemas.microsoft.com/office/powerpoint/2010/main" val="16657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429000"/>
            <a:ext cx="4953000" cy="3302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52400"/>
            <a:ext cx="5372099" cy="3581399"/>
          </a:xfrm>
        </p:spPr>
      </p:pic>
      <p:sp>
        <p:nvSpPr>
          <p:cNvPr id="6" name="TextBox 5"/>
          <p:cNvSpPr txBox="1"/>
          <p:nvPr/>
        </p:nvSpPr>
        <p:spPr>
          <a:xfrm>
            <a:off x="5638800" y="5334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Team Contest:  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overall</a:t>
            </a:r>
          </a:p>
          <a:p>
            <a:r>
              <a:rPr lang="en-US" sz="2400" dirty="0" smtClean="0"/>
              <a:t>Individual:</a:t>
            </a:r>
          </a:p>
          <a:p>
            <a:r>
              <a:rPr lang="en-US" sz="2400" dirty="0" smtClean="0"/>
              <a:t>     Caitlin Hodges: 6</a:t>
            </a:r>
            <a:r>
              <a:rPr lang="en-US" sz="2400" baseline="30000" dirty="0" smtClean="0"/>
              <a:t>th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 Zack Sanders: 10th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208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276600"/>
            <a:ext cx="5029200" cy="33528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5372099" cy="3581399"/>
          </a:xfrm>
        </p:spPr>
      </p:pic>
      <p:sp>
        <p:nvSpPr>
          <p:cNvPr id="6" name="TextBox 5"/>
          <p:cNvSpPr txBox="1"/>
          <p:nvPr/>
        </p:nvSpPr>
        <p:spPr>
          <a:xfrm>
            <a:off x="152400" y="4583668"/>
            <a:ext cx="28823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Group Judging: 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6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overall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9961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28601"/>
            <a:ext cx="4648200" cy="34290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200400"/>
            <a:ext cx="4692650" cy="335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566" y="3886199"/>
            <a:ext cx="38862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First International Soils Contest—</a:t>
            </a:r>
          </a:p>
          <a:p>
            <a:r>
              <a:rPr lang="en-US" sz="2400" dirty="0" smtClean="0"/>
              <a:t>June 2014, </a:t>
            </a:r>
            <a:r>
              <a:rPr lang="en-US" sz="2400" dirty="0" err="1" smtClean="0"/>
              <a:t>JeJu</a:t>
            </a:r>
            <a:r>
              <a:rPr lang="en-US" sz="2400" dirty="0" smtClean="0"/>
              <a:t>, S. Korea</a:t>
            </a:r>
          </a:p>
          <a:p>
            <a:endParaRPr lang="en-US" sz="2400" dirty="0" smtClean="0"/>
          </a:p>
          <a:p>
            <a:r>
              <a:rPr lang="en-US" sz="2000" dirty="0" smtClean="0"/>
              <a:t>USA “B” team: FIRST PLACE</a:t>
            </a:r>
          </a:p>
          <a:p>
            <a:r>
              <a:rPr lang="en-US" sz="2000" dirty="0" smtClean="0"/>
              <a:t>Caitlin Hodges:  7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place overall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09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 Regional:  Oct. 2013</a:t>
            </a:r>
            <a:br>
              <a:rPr lang="en-US" dirty="0" smtClean="0"/>
            </a:br>
            <a:r>
              <a:rPr lang="en-US" dirty="0" smtClean="0"/>
              <a:t>Tennessee Tech, Cookeville TN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37718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819400"/>
            <a:ext cx="5486400" cy="36576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5105400" cy="3403600"/>
          </a:xfrm>
        </p:spPr>
      </p:pic>
    </p:spTree>
    <p:extLst>
      <p:ext uri="{BB962C8B-B14F-4D97-AF65-F5344CB8AC3E}">
        <p14:creationId xmlns:p14="http://schemas.microsoft.com/office/powerpoint/2010/main" val="107265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692400"/>
            <a:ext cx="6019800" cy="40132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52401"/>
            <a:ext cx="5715001" cy="3810000"/>
          </a:xfrm>
        </p:spPr>
      </p:pic>
    </p:spTree>
    <p:extLst>
      <p:ext uri="{BB962C8B-B14F-4D97-AF65-F5344CB8AC3E}">
        <p14:creationId xmlns:p14="http://schemas.microsoft.com/office/powerpoint/2010/main" val="282589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5074444" cy="3382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89560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7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3399"/>
            <a:ext cx="7696200" cy="5130801"/>
          </a:xfrm>
        </p:spPr>
      </p:pic>
    </p:spTree>
    <p:extLst>
      <p:ext uri="{BB962C8B-B14F-4D97-AF65-F5344CB8AC3E}">
        <p14:creationId xmlns:p14="http://schemas.microsoft.com/office/powerpoint/2010/main" val="332061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6788944" cy="4525963"/>
          </a:xfrm>
        </p:spPr>
      </p:pic>
      <p:sp>
        <p:nvSpPr>
          <p:cNvPr id="6" name="TextBox 5"/>
          <p:cNvSpPr txBox="1"/>
          <p:nvPr/>
        </p:nvSpPr>
        <p:spPr>
          <a:xfrm>
            <a:off x="1126787" y="5144869"/>
            <a:ext cx="63966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Team: 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place overall (out of 11 schools) </a:t>
            </a:r>
          </a:p>
          <a:p>
            <a:r>
              <a:rPr lang="en-US" sz="2800" dirty="0" smtClean="0"/>
              <a:t>Patty Lawson: 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place individual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1544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10600" cy="1782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2014 National Contest</a:t>
            </a:r>
            <a:br>
              <a:rPr lang="en-US" dirty="0" smtClean="0"/>
            </a:br>
            <a:r>
              <a:rPr lang="en-US" dirty="0" smtClean="0"/>
              <a:t>April 2014</a:t>
            </a:r>
            <a:br>
              <a:rPr lang="en-US" dirty="0" smtClean="0"/>
            </a:br>
            <a:r>
              <a:rPr lang="en-US" dirty="0" smtClean="0"/>
              <a:t>Delaware Valley College, Doylestown PA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2362200"/>
            <a:ext cx="5829300" cy="3886200"/>
          </a:xfrm>
        </p:spPr>
      </p:pic>
    </p:spTree>
    <p:extLst>
      <p:ext uri="{BB962C8B-B14F-4D97-AF65-F5344CB8AC3E}">
        <p14:creationId xmlns:p14="http://schemas.microsoft.com/office/powerpoint/2010/main" val="401487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498"/>
            <a:ext cx="4629152" cy="3086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25900" y="1384300"/>
            <a:ext cx="6019800" cy="401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369822"/>
            <a:ext cx="4629152" cy="308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4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80</Words>
  <Application>Microsoft Office PowerPoint</Application>
  <PresentationFormat>On-screen Show (4:3)</PresentationFormat>
  <Paragraphs>16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UGA SOIL JUDGING 2013-14</vt:lpstr>
      <vt:lpstr>SE Regional:  Oct. 2013 Tennessee Tech, Cookeville TN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2014 National Contest April 2014 Delaware Valley College, Doylestown PA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UGA SOIL JUDGING 2013-14</dc:title>
  <dc:creator>miller</dc:creator>
  <cp:lastModifiedBy>miller</cp:lastModifiedBy>
  <cp:revision>7</cp:revision>
  <dcterms:created xsi:type="dcterms:W3CDTF">2014-08-19T14:27:16Z</dcterms:created>
  <dcterms:modified xsi:type="dcterms:W3CDTF">2014-08-19T18:26:41Z</dcterms:modified>
</cp:coreProperties>
</file>